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FEBD1-5F69-4143-A89E-5A1B0402A1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F20EB-5304-413A-BB02-7FD152F9B9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maps show white matter clusters in which 5 complementary measures of white matter integrity significantly decreased (blue-light blue) or increased (red-yellow) with age (TFCE, P &lt; 0.05). Skeleton-wise correlations revealed that older adults had significantly decreased FA, and increased MD, AD, and RD compared with younger adults. MO, on the other hand, revealed both age-related increases and decreases. The lack of age effects in occipital and cerebellar cortices is due to cropped field of view. Axial slices are presented in radiological orientation (right = left).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57AAB1-D956-4937-ACC2-49F67A7656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2988–2999,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Statistical maps show white matter clusters in which 5 complementary measures of white matter integrity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Statistical maps show white matter clusters in which 5 complementary measures of white matter integrity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2024-04-26T22:04:05Z</dcterms:modified>
</cp:coreProperties>
</file>