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0A5BAE-4C5C-47FD-843A-CE272A90C4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4C78D-833B-4154-BA7C-0ABC787E13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52E8D-01A5-4C9C-817B-B9E75DDF5B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2024-04-26T17:40:51Z</dcterms:modified>
</cp:coreProperties>
</file>