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2471DF-6B65-4BA6-BA80-895C820C903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22A42E1-A376-4764-988A-6E13D59ED39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Preoperative magnetic resonance imaging of Patient 2 shows a large cerebellar tumor with irregular contrast enhancement on T2-weighted transverse (A) and sagittal (B) planes.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2009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97CC7E-E318-4E80-B682-B56BA1188AD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Histological findings in Patient 1 (A, C, E, G) and Patient 2 (B, D, F, H). (A, B) Low-power view demonstrates cribriform strands, trabeculae-forming surfaces, and more compact areas. (C-F) Higher magnification demonstrates well-defined surfaces of the tumor strands; the cells have elongated nuclei. (G, H) Rosette formations are seen in compact areas in both cases. Mitotic figures (arrows) are indicated in (E, F, and H). Original magnification: (A, B) 100×; (C-H) 400×.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2009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97CC7E-E318-4E80-B682-B56BA1188AD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Immunohistochemical staining for epithelial membrane antigen (EMA) (A), vimentin (B), microtubule-associated protein 2C (MAP2C) (C), synaptophysin (D), cytokeratins (E), and INI1 protein (F). There is EMA staining of surfaces and positive staining of the tumor cells for MAP2C and synaptophysin. Staining for cytokeratins is only focal (arrows in [E]). Nuclear INI1 staining is absent in the tumor cells but is present in the nuclei of vascular cells (internal positive control). Original magnification: 400×.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2009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97CC7E-E318-4E80-B682-B56BA1188AD2}"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7/NEN.0b013e3181c06a5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7/NEN.0b013e3181c06a5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7/NEN.0b013e3181c06a51"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68, Issue 12, December 2009, Pages 1249–1255, </a:t>
            </a:r>
            <a:r>
              <a:rPr lang="en-US" altLang="en-US" sz="1000">
                <a:solidFill>
                  <a:srgbClr val="333333"/>
                </a:solidFill>
                <a:hlinkClick r:id="rId3"/>
              </a:rPr>
              <a:t>https://doi.org/10.1097/NEN.0b013e3181c06a51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Preoperative magnetic resonance imaging of Patient 2 shows a large cerebellar tumor with irregular contrast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1048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68, Issue 12, December 2009, Pages 1249–1255, </a:t>
            </a:r>
            <a:r>
              <a:rPr lang="en-US" altLang="en-US" sz="1000">
                <a:solidFill>
                  <a:srgbClr val="333333"/>
                </a:solidFill>
                <a:hlinkClick r:id="rId3"/>
              </a:rPr>
              <a:t>https://doi.org/10.1097/NEN.0b013e3181c06a51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Histological findings in Patient 1 (A, C, E, G) and Patient 2 (B, D, F, H). (A, B) Low-power view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4455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68, Issue 12, December 2009, Pages 1249–1255, </a:t>
            </a:r>
            <a:r>
              <a:rPr lang="en-US" altLang="en-US" sz="1000">
                <a:solidFill>
                  <a:srgbClr val="333333"/>
                </a:solidFill>
                <a:hlinkClick r:id="rId3"/>
              </a:rPr>
              <a:t>https://doi.org/10.1097/NEN.0b013e3181c06a51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Immunohistochemical staining for epithelial membrane antigen (EMA) (A), vimentin (B), microtubule-associated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4506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Preoperative magnetic resonance imaging of Patient 2 shows a large cerebellar tumor with irregular contrast ...</vt:lpstr>
      <vt:lpstr>FIGURE 2. Histological findings in Patient 1 (A, C, E, G) and Patient 2 (B, D, F, H). (A, B) Low-power view ...</vt:lpstr>
      <vt:lpstr>FIGURE 3. Immunohistochemical staining for epithelial membrane antigen (EMA) (A), vimentin (B), microtubule-associated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2024-04-27T02:17:44Z</dcterms:modified>
</cp:coreProperties>
</file>