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17998-76D8-4C23-A742-04852CF506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6741B-901A-42D9-BF96-666EE3AD3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01846-C4CB-4B19-88E8-63C39D2C7F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2024-04-26T12:31:29Z</dcterms:modified>
</cp:coreProperties>
</file>