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D5A6D2-E3D7-422A-8045-4C8A10B2B4D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342CF4-9501-4831-A71A-73CC0C8083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15A3C-330B-402C-8478-2F316533EB7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2024-05-01T21:55:32Z</dcterms:modified>
</cp:coreProperties>
</file>