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D73B5-C2B5-4BE3-B433-CDF5417050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83DE9-B8D8-41C0-B40A-86AEDB9643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09CD0-59D5-4B2B-A067-D9E5F8E500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2024-04-26T22:23:36Z</dcterms:modified>
</cp:coreProperties>
</file>