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63BEA-8746-47BD-BD78-E002364BA2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5900A-03FE-45B4-B2F5-FA9018BF0E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model of SHOX-mediated cell death. SHOX expression induces oxidative stress via accumulation of ROS and RNS that in turn causes partial rupture of lysosome membrane (LMP) with release of cathepsin B into the cytosol. ROS/RNS together with active cytosolic cathepsin B trigger the intrinsic apoptosis pathway characterized by mitochondrial membrane permeabilization (MOMP) and caspase activation, ultimately leading to cell death. ROS, RNS and cathepsin B are important mediators of SHOX-induced cell death as treatment with antioxidants (GSH, NAC and FeTPPS) or cathepsin B inhibitor (Ca074Me) protects cells from undergoing apoptosis.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6D8B5-07D4-4018-86F0-A8A02D7985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5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1619–1630,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Schematic model of SHOX-mediated cell death. SHOX expression induces oxidative stress via accumulation of ROS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Schematic model of SHOX-mediated cell death. SHOX expression induces oxidative stress via accumulation of ROS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2024-04-26T10:24:53Z</dcterms:modified>
</cp:coreProperties>
</file>