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5D926-628E-4D21-9483-8FA24D19C6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81367-DB15-48F6-AC7A-AA6F5AD178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Suicide involving co-proxamol poisoning 1993–2002. Age-specific rates in males, 3-year moving averages. Office for National Statistics, drug-related poisoning database: suicides and deaths from undetermined cause in England and Wales where co-proxamol was mentioned on the death certificate.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Author 2005. Published by Oxford University Press on behalf of the Association of Physicians.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85179-0E23-48F6-9FC3-C954C286FD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Suicide involving co-proxamol poisoning 1993–2002. Age-specific rates in females, 3-year moving averages. Office for National Statistics, drug-related poisoning database: suicides and deaths from undetermined cause in England and Wales where co-proxamol was mentioned on the death certificate.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Author 2005. Published by Oxford University Press on behalf of the Association of Physicians.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85179-0E23-48F6-9FC3-C954C286FDC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Co-proxamol prescriptions (England 1991–2003*) and suicides involving co-proxamol (England and Wales 1993–2002**). *Prescription Statistics, Department of Health: Prescription Cost Analysis data, co-proxamol prescriptions dispensed in the community. **Office for National Statistics, drug-related poisoning database: suicides and deaths from undetermined cause in England and Wales where co-proxamol was mentioned on the death certificate.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Author 2005. Published by Oxford University Press on behalf of the Association of Physicians.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85179-0E23-48F6-9FC3-C954C286FDC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i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i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3, March 2005, Pages 159–170,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Suicide involving co-proxamol poisoning 1993–2002. Age-specific rates in males, 3-year moving averages.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39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3, March 2005, Pages 159–170,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Suicide involving co-proxamol poisoning 1993–2002. Age-specific rates in females, 3-year moving averages.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72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3, March 2005, Pages 159–170,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Co-proxamol prescriptions (England 1991–2003*) and suicides involving co-proxamol (England and Wales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6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3. Suicide involving co-proxamol poisoning 1993–2002. Age-specific rates in males, 3-year moving averages. ...</vt:lpstr>
      <vt:lpstr>Figure 2. Suicide involving co-proxamol poisoning 1993–2002. Age-specific rates in females, 3-year moving averages. ...</vt:lpstr>
      <vt:lpstr>Figure 1. Co-proxamol prescriptions (England 1991–2003*) and suicides involving co-proxamol (England and Wales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2024-04-26T13:42:28Z</dcterms:modified>
</cp:coreProperties>
</file>