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8A0076-FA2A-425B-A6C8-9D58F0E661A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B191A3-C5D5-4B29-BA14-35544EF9DD8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Diagram of the task and the corresponding NIRS time distribution. Data were analyzed with the “integral mode” to obtain the average of the pretask baseline (determined as the mean for the last 5 s of the 27-s rest period) and the post-task baseline (determined as the mean for the initial 5 s after the 22-s relaxation period). Linear fitting was applied to the data between these 2 baselines. The moving average method was used to exclude short-term motion artifacts. The oxy-Hb data from each channel were averaged across the initial 25 s of the activation period (task + relax), which was divided into 5 time segments of 5 s each (A-1: earlier part of maintenance, A-2: latter part of maintenance, B-1: first part of reaction, B-2: second part of reaction, B-3: third part of reaction).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906399-48A8-4993-BF82-8934BEA0B63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6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5, May 2010, Pages 1037–1045, </a:t>
            </a:r>
            <a:r>
              <a:rPr lang="en-US" altLang="en-US" sz="1000">
                <a:solidFill>
                  <a:srgbClr val="333333"/>
                </a:solidFill>
                <a:hlinkClick r:id="rId3"/>
              </a:rPr>
              <a:t>https://doi.org/10.1093/cercor/bhp163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Diagram of the task and the corresponding NIRS time distribution. Data were analyzed with the “integral mode”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Diagram of the task and the corresponding NIRS time distribution. Data were analyzed with the “integral mode”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2024-04-26T21:53:11Z</dcterms:modified>
</cp:coreProperties>
</file>