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8835B-1208-4D4C-A1F3-DD51FE850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0FE02-28A2-4A4F-8E7C-101FBED76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 Location of geothermal areas (geyser basins) surveyed within Yellowstone National Park, USA. Thirty study sites encompassed active surface‐geothermal zones distributed among eight large areas: Amphitheater Springs (A); Norris Basin (B); Rush Lake/Firehole River (C); White Creek (D); Rabbit Creek (E); West Thumb area (F); Heart Lake (G); and Forest Springs/Mud Volcano area (H). The location of each individual study site is listed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1F790-8C44-4CE0-B7DE-3DC851893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90, Issue 2, 1 August 2002, Pages 259–267,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 Location of geothermal areas (geyser basins) surveyed within Yellowstone National Park, USA. Thirty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Location of geothermal areas (geyser basins) surveyed within Yellowstone National Park, USA. Thirty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2024-04-26T17:56:30Z</dcterms:modified>
</cp:coreProperties>
</file>