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7359C-14F1-4BCD-B0B0-97F3F868DD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41B13-791E-4C0F-A6B6-4EEC38AA16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study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4C47A-0DC9-44D3-A870-DB00F9788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h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41, Issue 3, May/June 2006,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https://doi.org/10.1093/alcalc/agh257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Overview of study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Overview of study results.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2024-05-11T03:09:29Z</dcterms:modified>
</cp:coreProperties>
</file>