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B8ECD-BF1C-44CD-AC2B-0A78BE427D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80083-2F87-4963-B5FD-796375D2C5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study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9FA56-E257-4FD1-B7B5-03F399F220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h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41, Issue 3, May/June 2006,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Overview of study results.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Overview of study results.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2024-09-20T05:12:06Z</dcterms:modified>
</cp:coreProperties>
</file>