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96947-447F-46EC-B489-013A758EAF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E22221-35E7-4304-B97C-6112ED3025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study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918C82-2ACC-4489-A15A-CE0D23AA41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h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41, Issue 3, May/June 2006, Pages 278–283,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https://doi.org/10.1093/alcalc/agh257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Overview of study results.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Overview of study results.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2024-09-19T07:30:24Z</dcterms:modified>
</cp:coreProperties>
</file>