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F2B8ECD-BF1C-44CD-AC2B-0A78BE427DE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6480083-2F87-4963-B5FD-796375D2C54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Overview of study results.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2006. Published by Oxford University Press on behalf of the Medical Council on Alcohol.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779FA56-E257-4FD1-B7B5-03F399F2208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lcalc/agh25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Alcohol Alcohol</a:t>
            </a:r>
            <a:r>
              <a:rPr lang="en-US" altLang="en-US" sz="1000">
                <a:solidFill>
                  <a:srgbClr val="333333"/>
                </a:solidFill>
              </a:rPr>
              <a:t>, Volume 41, Issue 3, May/June 2006, Pages 278–283,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https://doi.org/10.1093/alcalc/agh257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1. </a:t>
            </a:r>
            <a:r>
              <a:rPr lang="en-US" altLang="en-US" b="0"/>
              <a:t>Overview of study results.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1. Overview of study results.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2024-09-20T05:12:06Z</dcterms:modified>
</cp:coreProperties>
</file>