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04A872-348D-41D0-851C-A56511DF22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1EB6BF-93C2-4C43-8EA1-E1EE61AA24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C64757-9963-4327-8F00-5269969A06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2024-04-26T06:19:17Z</dcterms:modified>
</cp:coreProperties>
</file>