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DCAAB-BC11-4EDE-AB19-A82771B20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5386D-814A-405E-A6D3-11F1592203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Block-design format used in Experiments 2 and 3 (Experiment 3 shown). (B) Scene-selective bilateral PPA and TOS from a representative participant identified with the localizer scan.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5F3EDB-D75A-4ACA-AF62-4A4A389376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3381–3393,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Block-design format used in Experiments 2 and 3 (Experiment 3 shown). (B) Scene-selective bilateral PPA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Block-design format used in Experiments 2 and 3 (Experiment 3 shown). (B) Scene-selective bilateral PPA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2024-04-26T23:10:05Z</dcterms:modified>
</cp:coreProperties>
</file>