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91508-C247-4604-8524-AFC3D134C9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6F0FD5-5F48-4BDE-BBAA-946B8844E1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Overexpression of LARGE and phenotype of dy2J/LARGE mice. (A) α-DG enriched by WGA chromatography was transferred to blots, overlaid with pH 12 extracts from dy2J and control mice, and the bound laminin was detected by anti-laminin. Both laminin extracted from dy2J and control mice bound equally to α-DG in control mice, which was also visualized by IIH6 antibody and antibody against core protein (left). Laminin extracted from dy2J mice also bound to α-DG in LARGE Tg mice in the same manner as in the control (right). (B) Western blotting analysis of skeletal muscle showed overexpression of LARGE in dy2J/LARGE mice (n = 3 of each type). IIH6 revealed intense and broad bands with molecular mass ranging from 150 to &gt;250 kDa in dy2J/LARGE mice, compared with those around 150 kDa in control and dy2J mice. Signals of β-DG and internal control, α-actinin were not altered. Laminin blot overlay assay (Lam O/L) revealed increased binding activity of α-DG in dy2J/LARGE mice. (C) Immunofluorescent analysis showed increased signal of IIH6 at sarcolemma of dy2J/LARGE mice. Immunostaining of β-DG, laminin α2, β1 and γ1 chains were not significantly changed. Lam = laminin. Scale bar represents 50 μm. (D) Body weight of dy2J/LARGE mice was significantly smaller than dy2J mice both in males and females at 8 weeks (n = 5, 6, 10, 4, 6 and 15 for male control, female control, male dy2J, female dy2J, male dy2J/LARGE and female dy2J/LARGE, respectively). (E) Grip strength of dy2J/LARGE was weaker than dy2J mice in both males and females at 8 weeks (n = 4, 6, 5, 4, 5 and 6 for male control, female control, male dy2J, female dy2J, male dy2J/LARGE and female dy2J/LARGE, respectively). *P &lt; 0.05 and **P &lt; 0.01. (F) Kaplan–Meier estimates of survival probabilities revealed a far shorter life span of dy2J/LARGE mice than dy2J mice. MST = mean survival time (weeks).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1C925-A41E-452B-B0F4-3D509F157B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4543–4558,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Overexpression of LARGE and phenotype of dy</a:t>
            </a:r>
            <a:r>
              <a:rPr lang="en-US" altLang="en-US" b="0" baseline="30000"/>
              <a:t>2J</a:t>
            </a:r>
            <a:r>
              <a:rPr lang="en-US" altLang="en-US" b="0"/>
              <a:t>/LARGE mice. (A) α-DG enriched by WGA chromatography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Overexpression of LARGE and phenotype of dy2J/LARGE mice. (A) α-DG enriched by WGA chromatography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2024-04-27T00:03:33Z</dcterms:modified>
</cp:coreProperties>
</file>