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7B1B31-CB8A-42CE-9DF3-C1EDE47454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8069C-85A7-486C-8EFC-6114E7437C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benefits of congruent over incongruent cues (calculated as RT incongruent − RT congruent), and over neutral cues (RT neutral − RT congruent) are shown for each cue-type, averaged within each group. Error bars indicate the 95%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AD4B7-C5F2-4529-8B0F-C97D2CD5A9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2593–2600,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benefits of congruent over incongruent cues (calculated as RT incongruent − RT congruent), and over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benefits of congruent over incongruent cues (calculated as RT incongruent − RT congruent), and over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2024-04-27T03:07:21Z</dcterms:modified>
</cp:coreProperties>
</file>