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AC4FF8-49E0-4163-A971-39EEC5FA29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1EEC95-1146-40A8-B9B4-1B413C75235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Up‐regulation of (A) MIF mRNA and (B) MIF protein synthesis in cultured HMC incubated with pIgA or mIgA from IgAN patients (n=15) or healthy controls (n=15) (P&lt;0.0001 by MANOVA). The values in cells incubated with pIgA from patients were higher than those incubated with same concentration of pIgA from controls (P&lt;0.05). The values in cells incubated with pIgA were always higher than those incubated with the same concentration of mIgA isolated from the same subject (P&lt;0.01). The results represent the mean±SD.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26CAB5-CD4C-46CC-A7FD-274BFF11E87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Up‐regulation of (A) MIF mRNA and (B) MIF protein synthesis in cultured HMC incubated with TNF‐α (P&lt;0.0001 by MANOVA). The results represent the mean±SD of five separate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26CAB5-CD4C-46CC-A7FD-274BFF11E87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Up‐regulation of TNF‐α mRNA and (B) TNF‐α synthesis in cultured HMC incubated with pIgA or mIgA from IgAN patients (n=15) or healthy controls (n=15) (P&lt;0.0001 by MANOVA). The values in cells incubated with pIgA from patients were higher than those incubated with same concentration of pIgA from controls (P&lt;0.05). The values in cells incubated with pIgA were always higher than those incubated with the same concentration of mIgA isolated from the same subject (P&lt;0.01). The results represent the mean±SD.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26CAB5-CD4C-46CC-A7FD-274BFF11E87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A neutralizing anti‐TNF‐α antibody at a concentration of 0.1 µg/ml effectively down‐regulated (A) MIF mRNA and (B) MIF protein synthesis in cultured HMC incubated with pIgA or mIgA (at a concentration of 100 µg/ml) from IgAN patients or healthy controls. Asterisks signify a reduction following treatment with anti‐TNF‐α antibody at a P value of &lt;0.001. The results represent the mean±SD of five separate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26CAB5-CD4C-46CC-A7FD-274BFF11E87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(A) TNF‐α and (B) MIF synthesis in cultured HMC incubated with pIgA (50 µg/ml) from normal controls (n=10), quiescent IgAN (n=10), active IgAN (n=10), HSP (n=5), lupus nephritis (n=10), minimal‐change nephropathy (n=10), membranous nephropathy (n=10) and healthy subjects with pharyngitis (n=5). The values in cells incubated with pIgA from patients with quiescent IgAN, active IgAN, HSP, or lupus nephritis were higher than those incubated with same concentration of pIgA from healthy controls. (Asterisk, P&lt;0.0001; hash, P&lt;0.001.) pIgA from patients with active IgAN induced a higher production of MIF by HMC than pIgA from patients with quiescent IgAN (P=0.0009). The results represent the mean±SD.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Renal Association–European Dialysis and Transplant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26CAB5-CD4C-46CC-A7FD-274BFF11E876}"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dt/18.1.36"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Up‐regulation of (A) MIF mRNA and (B) MIF protein synthesis in cultured HMC incubated with pIgA or mIgA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2694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Up‐regulation of (A) MIF mRNA and (B) MIF protein synthesis in cultured HMC incubated with TNF‐α (P&lt;0.0001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52700" y="1371600"/>
            <a:ext cx="40423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Up‐regulation of TNF‐α mRNA and (B) TNF‐α synthesis in cultured HMC incubated with pIgA or mIgA from IgAN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54300" y="1371600"/>
            <a:ext cx="383970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A neutralizing anti‐TNF‐α antibody at a concentration of 0.1 µg/ml effectively down‐regulated (A) MIF mRNA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87600" y="1371600"/>
            <a:ext cx="4356389"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Nephrol Dial Transplant</a:t>
            </a:r>
            <a:r>
              <a:rPr lang="en-US" altLang="en-US" sz="1000">
                <a:solidFill>
                  <a:srgbClr val="333333"/>
                </a:solidFill>
              </a:rPr>
              <a:t>, Volume 18, Issue 1, January 2003, Pages 36–45, </a:t>
            </a:r>
            <a:r>
              <a:rPr lang="en-US" altLang="en-US" sz="1000">
                <a:solidFill>
                  <a:srgbClr val="333333"/>
                </a:solidFill>
                <a:hlinkClick r:id="rId3"/>
              </a:rPr>
              <a:t>https://doi.org/10.1093/ndt/18.1.36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(A) TNF‐α and (B) MIF synthesis in cultured HMC incubated with pIgA (50 µg/ml) from normal controls (n=10),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1288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Up‐regulation of (A) MIF mRNA and (B) MIF protein synthesis in cultured HMC incubated with pIgA or mIgA from ...</vt:lpstr>
      <vt:lpstr>Fig. 2.  Up‐regulation of (A) MIF mRNA and (B) MIF protein synthesis in cultured HMC incubated with TNF‐α (P&lt;0.0001 by ...</vt:lpstr>
      <vt:lpstr>Fig. 3.  (A) Up‐regulation of TNF‐α mRNA and (B) TNF‐α synthesis in cultured HMC incubated with pIgA or mIgA from IgAN ...</vt:lpstr>
      <vt:lpstr>Fig. 4.  A neutralizing anti‐TNF‐α antibody at a concentration of 0.1 µg/ml effectively down‐regulated (A) MIF mRNA ...</vt:lpstr>
      <vt:lpstr>Fig. 5.  (A) TNF‐α and (B) MIF synthesis in cultured HMC incubated with pIgA (50 µg/ml) from normal controls (n=10),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2024-09-19T01:11:46Z</dcterms:modified>
</cp:coreProperties>
</file>