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E3C2A-C0DE-4D92-82C7-A2ABBED987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CDA5C-54E8-4A98-9211-82099A59E5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Studies identified by etiology of immunocompromise and research question. Subtotals do not add up to 209 because 3 studies recruited multiple groups of immunocompromised patients; 7 studies on “other” causes of immunocompromise are not shown. Abbreviations: AE, adverse events; HIV, human immunodeficiency virus; ILI, influenza-like illness; LCI, laboratory confirmed influenza; SR, serological response. 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DB44F-0C5F-4755-B990-6F002F3252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Selected meta-analysis results of influenza-like illness (ILI) and laboratory-confirmed influenza (LCI) by etiology of immunocompromise. Results represent odds of ILI and LCI compared with placebo or no vaccination; error bars show 95% confidence interval around pooled effect size. Abbreviation: HIV, human immunodeficiency virus.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DB44F-0C5F-4755-B990-6F002F32520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Selected meta-analysis results of serological outcome measures by etiology of immunocompromise. A, Odds of seroconversion with ≥4 fold rise in hemagglutination inhibition titer after vaccination, compared with vaccinated immunocompetent controls. B, Odds of seroprotection with ≥1:40 hemagglutination inhibition titer after vaccination, compared with vaccinated immunocompetent controls; error bars show 95% confidence interval around pooled effect size. Abbreviations: HIV, human immunodeficiency virus; Rx, treated with immunosuppressants.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DB44F-0C5F-4755-B990-6F002F32520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fdis/jis4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nfdis/jis4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nfdis/jis4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206, Issue 8, 15 October 2012, Pages 1250–1259,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https://doi.org/10.1093/infdis/jis487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Studies identified by etiology of immunocompromise and research question. Subtotals do not add up to 209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36900" y="1371600"/>
            <a:ext cx="28671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206, Issue 8, 15 October 2012, Pages 1250–1259,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https://doi.org/10.1093/infdis/jis487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Selected meta-analysis results of influenza-like illness (ILI) and laboratory-confirmed influenza (LCI)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800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206, Issue 8, 15 October 2012, Pages 1250–1259,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https://doi.org/10.1093/infdis/jis487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Selected meta-analysis results of serological outcome measures by etiology of immunocompromise. A, Odds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47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Studies identified by etiology of immunocompromise and research question. Subtotals do not add up to 209 ...</vt:lpstr>
      <vt:lpstr>Figure 2. Selected meta-analysis results of influenza-like illness (ILI) and laboratory-confirmed influenza (LCI) by ...</vt:lpstr>
      <vt:lpstr>Figure 3. Selected meta-analysis results of serological outcome measures by etiology of immunocompromise. A, Odds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2024-04-26T23:08:42Z</dcterms:modified>
</cp:coreProperties>
</file>