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618852-4193-414F-9973-96AB1392D5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1464C-3135-4A4A-9FEF-0617104CAA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Timeline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DBF80-CAE4-4A08-AB59-D21E5B700C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morale (θL &gt; 0). The dashed lines give agent i's optimal awareness λi when others are realists (λj = 1) or deniers (λj = 0); arrows indicate the shift between the two. The solid line defines the social equilibrium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DBF80-CAE4-4A08-AB59-D21E5B700C7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Groupthink (θL &lt; 0). The dashed lines give agent i's optimal awareness λi when others are realists (λj = 1) or deniers (λj = 0); arrows indicate the shift between the two. The solid lines define the social equilibria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DBF80-CAE4-4A08-AB59-D21E5B700C7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market game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DBF80-CAE4-4A08-AB59-D21E5B700C7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“Trickle down” of realism and denial in a hierarchy. The equilibrium strategies of manager (A1) and worker(s) (A2) are indicated in each region, with the arrows illustrating complete top-down determination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DBF80-CAE4-4A08-AB59-D21E5B700C7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Welfare and dissenting speech (groupthink case)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DBF80-CAE4-4A08-AB59-D21E5B700C7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Collateral risk and informational decisions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DBF80-CAE4-4A08-AB59-D21E5B700C7A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estud/rds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estud/rds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estud/rds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restud/rds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restud/rds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restud/rds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restud/rds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80, Issue 2, April 2013, Pages 429–462,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Timeline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873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80, Issue 2, April 2013, Pages 429–462,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Group morale (θ</a:t>
            </a:r>
            <a:r>
              <a:rPr lang="en-US" altLang="en-US" b="0" baseline="-25000"/>
              <a:t>L</a:t>
            </a:r>
            <a:r>
              <a:rPr lang="en-US" altLang="en-US" b="0"/>
              <a:t> &gt; 0). The dashed lines give agent i's optimal awareness λ</a:t>
            </a:r>
            <a:r>
              <a:rPr lang="en-US" altLang="en-US" b="0" baseline="30000"/>
              <a:t>i</a:t>
            </a:r>
            <a:r>
              <a:rPr lang="en-US" altLang="en-US" b="0"/>
              <a:t> when others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749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80, Issue 2, April 2013, Pages 429–462,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Groupthink (θ</a:t>
            </a:r>
            <a:r>
              <a:rPr lang="en-US" altLang="en-US" b="0" baseline="-25000"/>
              <a:t>L</a:t>
            </a:r>
            <a:r>
              <a:rPr lang="en-US" altLang="en-US" b="0"/>
              <a:t> &lt; 0). The dashed lines give agent i's optimal awareness λ</a:t>
            </a:r>
            <a:r>
              <a:rPr lang="en-US" altLang="en-US" b="0" baseline="30000"/>
              <a:t>i</a:t>
            </a:r>
            <a:r>
              <a:rPr lang="en-US" altLang="en-US" b="0"/>
              <a:t> when others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88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80, Issue 2, April 2013, Pages 429–462,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market game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792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80, Issue 2, April 2013, Pages 429–462,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“Trickle down” of realism and denial in a hierarchy. The equilibrium strategies of manager (A</a:t>
            </a:r>
            <a:r>
              <a:rPr lang="en-US" altLang="en-US" b="0" baseline="-25000"/>
              <a:t>1</a:t>
            </a:r>
            <a:r>
              <a:rPr lang="en-US" altLang="en-US" b="0"/>
              <a:t>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392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80, Issue 2, April 2013, Pages 429–462,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Welfare and dissenting speech (groupthink case)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4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80, Issue 2, April 2013, Pages 429–462,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Collateral risk and informational decisions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56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Timeline
</vt:lpstr>
      <vt:lpstr>Figure 2 Group morale (θL &gt; 0). The dashed lines give agent i's optimal awareness λi when others ...</vt:lpstr>
      <vt:lpstr>Figure 3 Groupthink (θL &lt; 0). The dashed lines give agent i's optimal awareness λi when others ...</vt:lpstr>
      <vt:lpstr>Figure 6 The market game
</vt:lpstr>
      <vt:lpstr>Figure 4 “Trickle down” of realism and denial in a hierarchy. The equilibrium strategies of manager (A1) ...</vt:lpstr>
      <vt:lpstr>Figure 5 Welfare and dissenting speech (groupthink case)
</vt:lpstr>
      <vt:lpstr>Figure 7 Collateral risk and informational decisions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2024-04-26T14:01:11Z</dcterms:modified>
</cp:coreProperties>
</file>