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CE9A0E-5DF5-4AFD-A1B6-F376396018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F04AE-0F6F-41EB-87A5-5BF2B6D180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1C0D8-049B-489B-952D-DE0D069071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2024-04-26T16:03:48Z</dcterms:modified>
</cp:coreProperties>
</file>