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40EC23F-FF47-4965-92AC-54530D88327B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CEBCB2B-21E2-41FB-BE05-3D2C44DE1970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(A) Low-risk infant with normal MRI at 9 months, confirmed as having typical development at 36 months. (B) High-risk infant with excessive extra-axial fluid at 9 months. (C) The same high-risk infant with excessive extra-axial fluid still present at 15 months, and (D) at 21 months; infant was diagnosed with ASD at 36 months.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(2013). Published by Oxford University Press on behalf of the Guarantors of Brain.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CDFD6DF-2152-4BCD-92D9-7FDDA23671A7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(A) T2-weighted image of a low-risk infant with normal MRI at 9 months, confirmed as having typical development at 36 months. CSF is indicated as brighter regions in these images. Images are of a horizontal section (left) coronal section (middle) and sagittal section (right) through the brain. (B) Similar T2-weighted images of a high-risk infant with excessive extra-axial fluid at 9 months, diagnosed with ASD at 36 months.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(2013). Published by Oxford University Press on behalf of the Guarantors of Brain.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CDFD6DF-2152-4BCD-92D9-7FDDA23671A7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Quantification of extra-axial fluid. (A) Manual tracing of dura on successive coronal slices are summed to yield intracranial volume; (B) semi-automated tissue segmentation with manual intervention yields total cerebral volume; (C) resulting space between dura and cerebral surface yields extra-axial fluid volume.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(2013). Published by Oxford University Press on behalf of the Guarantors of Brain.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CDFD6DF-2152-4BCD-92D9-7FDDA23671A7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Mean total cerebral volume by outcome group at each MRI time point.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(2013). Published by Oxford University Press on behalf of the Guarantors of Brain.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CDFD6DF-2152-4BCD-92D9-7FDDA23671A7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Mean extra-axial fluid volume by outcome group at each MRI time point.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(2013). Published by Oxford University Press on behalf of the Guarantors of Brain.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CDFD6DF-2152-4BCD-92D9-7FDDA23671A7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Predicting ASD cases using an extra-axial fluid threshold. The dotted line represents a level of fluid-to-brain volume that yields 78% sensitivity (percentage of ASD cases above the threshold) and 79% specificity (percentage of non-ASD cases below the threshold) in predicting ASD cases at 12–15 months (i.e. ratio of extra-axial fluid to total cerebral volume = 0.14).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(2013). Published by Oxford University Press on behalf of the Guarantors of Brain.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CDFD6DF-2152-4BCD-92D9-7FDDA23671A7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brain/awt16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brain/awt16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brain/awt16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brain/awt16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brain/awt16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brain/awt16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Brain</a:t>
            </a:r>
            <a:r>
              <a:rPr lang="en-US" altLang="en-US" sz="1000">
                <a:solidFill>
                  <a:srgbClr val="333333"/>
                </a:solidFill>
              </a:rPr>
              <a:t>, Volume 136, Issue 9, September 2013, Pages 2825–2835,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https://doi.org/10.1093/brain/awt166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(A) Low-risk infant with normal MRI at 9 months, confirmed as having typical development at 36 months. (B)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25600" y="1371600"/>
            <a:ext cx="588259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Brain</a:t>
            </a:r>
            <a:r>
              <a:rPr lang="en-US" altLang="en-US" sz="1000">
                <a:solidFill>
                  <a:srgbClr val="333333"/>
                </a:solidFill>
              </a:rPr>
              <a:t>, Volume 136, Issue 9, September 2013, Pages 2825–2835,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https://doi.org/10.1093/brain/awt166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(A) T</a:t>
            </a:r>
            <a:r>
              <a:rPr lang="en-US" altLang="en-US" b="0" baseline="-25000"/>
              <a:t>2</a:t>
            </a:r>
            <a:r>
              <a:rPr lang="en-US" altLang="en-US" b="0"/>
              <a:t>-weighted image of a low-risk infant with normal MRI at 9 months, confirmed as having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8798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Brain</a:t>
            </a:r>
            <a:r>
              <a:rPr lang="en-US" altLang="en-US" sz="1000">
                <a:solidFill>
                  <a:srgbClr val="333333"/>
                </a:solidFill>
              </a:rPr>
              <a:t>, Volume 136, Issue 9, September 2013, Pages 2825–2835,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https://doi.org/10.1093/brain/awt166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Quantification of extra-axial fluid. (A) Manual tracing of dura on successive coronal slices are summed to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171807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Brain</a:t>
            </a:r>
            <a:r>
              <a:rPr lang="en-US" altLang="en-US" sz="1000">
                <a:solidFill>
                  <a:srgbClr val="333333"/>
                </a:solidFill>
              </a:rPr>
              <a:t>, Volume 136, Issue 9, September 2013, Pages 2825–2835,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https://doi.org/10.1093/brain/awt166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Mean total cerebral volume by outcome group at each MRI time point.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428589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Brain</a:t>
            </a:r>
            <a:r>
              <a:rPr lang="en-US" altLang="en-US" sz="1000">
                <a:solidFill>
                  <a:srgbClr val="333333"/>
                </a:solidFill>
              </a:rPr>
              <a:t>, Volume 136, Issue 9, September 2013, Pages 2825–2835,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https://doi.org/10.1093/brain/awt166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 </a:t>
            </a:r>
            <a:r>
              <a:rPr lang="en-US" altLang="en-US" b="0"/>
              <a:t>Mean extra-axial fluid volume by outcome group at each MRI time point.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436483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Brain</a:t>
            </a:r>
            <a:r>
              <a:rPr lang="en-US" altLang="en-US" sz="1000">
                <a:solidFill>
                  <a:srgbClr val="333333"/>
                </a:solidFill>
              </a:rPr>
              <a:t>, Volume 136, Issue 9, September 2013, Pages 2825–2835,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https://doi.org/10.1093/brain/awt166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 </a:t>
            </a:r>
            <a:r>
              <a:rPr lang="en-US" altLang="en-US" b="0"/>
              <a:t>Predicting ASD cases using an extra-axial fluid threshold. The dotted line represents a level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05100" y="1371600"/>
            <a:ext cx="374377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Figure 1 (A) Low-risk infant with normal MRI at 9 months, confirmed as having typical development at 36 months. (B) ...</vt:lpstr>
      <vt:lpstr>Figure 2 (A) T2-weighted image of a low-risk infant with normal MRI at 9 months, confirmed as having ...</vt:lpstr>
      <vt:lpstr>Figure 3 Quantification of extra-axial fluid. (A) Manual tracing of dura on successive coronal slices are summed to ...</vt:lpstr>
      <vt:lpstr>Figure 4 Mean total cerebral volume by outcome group at each MRI time point.
</vt:lpstr>
      <vt:lpstr>Figure 5 Mean extra-axial fluid volume by outcome group at each MRI time point.
</vt:lpstr>
      <vt:lpstr>Figure 6 Predicting ASD cases using an extra-axial fluid threshold. The dotted line represents a level of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2024-04-26T01:16:34Z</dcterms:modified>
</cp:coreProperties>
</file>