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8E28A2-07F3-4941-8581-BCD4F6A3CD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3B6F50-EF52-4AC3-A2F8-79E47359A8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Preparatory potentials (CNV) prior to S2. The left panel shows the scalp distribution of the grand average difference wave (instructed − free), revealing a maximum over frontocentral electrodes. The right panel shows the grand average CNV sorted by choice condition (instructed, free) for electrode FCz. Time is relative to the onset of S2. Broken lines indicate the time bins used for entry into the time × choice ANOVA.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1FE58B-5644-4AEF-9412-E32114AC04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2352–2360, </a:t>
            </a:r>
            <a:r>
              <a:rPr lang="en-US" altLang="en-US" sz="1000">
                <a:solidFill>
                  <a:srgbClr val="333333"/>
                </a:solidFill>
                <a:hlinkClick r:id="rId3"/>
              </a:rPr>
              <a:t>https://doi.org/10.1093/cercor/bhn252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Preparatory potentials (CNV) prior to S2. The left panel shows the scalp distribution of the grand average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Preparatory potentials (CNV) prior to S2. The left panel shows the scalp distribution of the grand average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2024-04-26T07:08:22Z</dcterms:modified>
</cp:coreProperties>
</file>