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925B6D-4D33-4391-AFA8-C58E0DA2524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E97699-D803-4CAB-8EB2-E83E0E7942D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5. VLCFAs levels in the normal WM from ALD patients. (A) Saturated VLCFAs (C26 : 0–C30 : 0) levels in the WM of patients with CCER, AMN-C, AMN and controls. Results are expressed in µg/mg protein. (B) Nervonic acid (C24 : 1) levels in the white matter of patients with CCER, AMN-C, AMN phenotypes and controls. Results are expressed in µg/mg protein.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2005. Published by Oxford University Press. All rights reserved. For Permissions, please email: journals.permissions@oupjournals.org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A05F4B4-EB6C-4FDD-886A-43676B53C21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i14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14, Issue 10, 15 May 2005, Pages 1293–1303,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https://doi.org/10.1093/hmg/ddi140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5. VLCFAs levels in the normal WM from ALD patients. (A) Saturated VLCFAs (C26 : 0–C30 : 0) levels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 VLCFAs levels in the normal WM from ALD patients. (A) Saturated VLCFAs (C26 : 0–C30 : 0) levels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2024-09-20T05:22:08Z</dcterms:modified>
</cp:coreProperties>
</file>