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213FA-C95D-4E61-8B7A-0BC68DB8B3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16201-C380-428E-BD62-F00908CBF3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VLCFAs levels in the normal WM from ALD patients. (A) Saturated VLCFAs (C26 : 0–C30 : 0) levels in the WM of patients with CCER, AMN-C, AMN and controls. Results are expressed in µg/mg protein. (B) Nervonic acid (C24 : 1) levels in the white matter of patients with CCER, AMN-C, AMN phenotypes and controls. Results are expressed in µg/mg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0F241-0472-4C77-8D19-E42F8FF8A8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10, 15 May 2005,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VLCFAs levels in the normal WM from ALD patients. (A) Saturated VLCFAs (C26 : 0–C30 : 0) levels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VLCFAs levels in the normal WM from ALD patients. (A) Saturated VLCFAs (C26 : 0–C30 : 0) levels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2024-09-19T09:57:34Z</dcterms:modified>
</cp:coreProperties>
</file>