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AFAC2-561D-4351-8D18-88994ED4C9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14637-45C1-4EE6-99E6-1F0567CCB4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VLCFAs levels in the normal WM from ALD patients. (A) Saturated VLCFAs (C26 : 0–C30 : 0) levels in the WM of patients with CCER, AMN-C, AMN and controls. Results are expressed in µg/mg protein. (B) Nervonic acid (C24 : 1) levels in the white matter of patients with CCER, AMN-C, AMN phenotypes and controls. Results are expressed in µg/mg protein.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B5E18-6EAC-4354-B389-C579FBE24A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i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14, Issue 10, 15 May 2005, Pages 1293–1303,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https://doi.org/10.1093/hmg/ddi140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VLCFAs levels in the normal WM from ALD patients. (A) Saturated VLCFAs (C26 : 0–C30 : 0) levels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VLCFAs levels in the normal WM from ALD patients. (A) Saturated VLCFAs (C26 : 0–C30 : 0) levels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2024-05-08T14:13:37Z</dcterms:modified>
</cp:coreProperties>
</file>