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AB049D-EDF0-4255-8A39-AE844A4AEE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D059DC-0518-45DF-A49D-AB58A937CA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4DF8E5-C110-4321-9BE0-661CE21BA6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2024-04-27T02:17:04Z</dcterms:modified>
</cp:coreProperties>
</file>