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E8F855-0FE2-48C3-85BF-65C39B9D54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73AE45-7181-4939-8A45-5D13B654E7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Test of recognition of facial expressions in CADASIL patients and controls. *Mann–Whitney U test and Bonferroni correction for multiple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316395-4ECA-4035-A628-0850B0031E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0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1, February 2013, Pages 65–71,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Test of recognition of facial expressions in CADASIL patients and controls. *Mann–Whitney U test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Test of recognition of facial expressions in CADASIL patients and controls. *Mann–Whitney U test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2024-04-27T03:43:22Z</dcterms:modified>
</cp:coreProperties>
</file>