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77AE29-EDA3-4B95-8076-3A0CDD5D8B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1A1CF1-C3EF-4A09-93AD-96DC647BAA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diagram illustrating MetaboAnalyst's workflow and data processing options. Different data inputs are first transformed into compatible data matrices using several different processing methods. A variety of algorithms are implemented for data normalization, analysis, and annotation. The number of available options is shown inside the round brackets for each category. At the end of any given analysis, a comprehensive PDF report, the processed data, and high-resolution images are available for download.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B0D64A-FF98-47E8-9A57-2945DF547D8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Examples of some of the graphical output and analyses available from MetaboAnalyst. (A) PLS-DA class separation based on the top three components. (B) Significant features identified by SAM analysis. (C) Heat map generated from hierarchical clustering. (D) Features ranked by random forest. The binned NMR spectral data (test data #2) was used to generate these graphs.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B0D64A-FF98-47E8-9A57-2945DF547D83}"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p35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p35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suppl_2, 1 July 2009, Pages W652–W660, </a:t>
            </a:r>
            <a:r>
              <a:rPr lang="en-US" altLang="en-US" sz="1000">
                <a:solidFill>
                  <a:srgbClr val="333333"/>
                </a:solidFill>
                <a:hlinkClick r:id="rId3"/>
              </a:rPr>
              <a:t>https://doi.org/10.1093/nar/gkp356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diagram illustrating MetaboAnalyst's workflow and data processing options. Different data inputs are first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4287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suppl_2, 1 July 2009, Pages W652–W660, </a:t>
            </a:r>
            <a:r>
              <a:rPr lang="en-US" altLang="en-US" sz="1000">
                <a:solidFill>
                  <a:srgbClr val="333333"/>
                </a:solidFill>
                <a:hlinkClick r:id="rId3"/>
              </a:rPr>
              <a:t>https://doi.org/10.1093/nar/gkp356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Examples of some of the graphical output and analyses available from MetaboAnalyst. (A) PLS-DA class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167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diagram illustrating MetaboAnalyst's workflow and data processing options. Different data inputs are first ...</vt:lpstr>
      <vt:lpstr>Figure 2. Examples of some of the graphical output and analyses available from MetaboAnalyst. (A) PLS-DA class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2024-04-27T01:23:20Z</dcterms:modified>
</cp:coreProperties>
</file>