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B785E-95EF-4F69-A72B-A9906BE18D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82659-201E-456A-BF02-87A7C380F4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Basal and stimulated NOS activity, and serine-239 phosphorylation of VASP, in platelets from heart failure and healthy control subjects. (A) NOS activity at baseline and after stimulation with albuterol (10−5 mol/L) and collagen (0.8 µg/mL), in platelets from heart failure subjects (n= 16; open bars) and healthy controls (n= 23; solid bars). ***P &lt; 0.001 vs. healthy controls. ##P &lt; 0.01 vs. basal. (B) Densitometric ratio of serine-239-phospho-VASP to total VASP, in platelets from these same subjects. **P &lt; 0.01 vs. healthy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D956A-FD3D-4C6D-94DF-C5B7CD9AD6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Basal and stimulated platelet O2− production in heart failure and healthy control subjects. Pholasin-enhanced chemiluminescence was measured in platelets, both at baseline and after stimulation with collagen (0.8 µg/mL); the difference in light signal in the absence and presence of Tiron was taken as an index of O2− production. Data are shown for platelets from heart failure subjects (n= 16; open bars) and healthy controls (n= 19; solid bars).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D956A-FD3D-4C6D-94DF-C5B7CD9AD6B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O2− scavenging capacity of platelets from heart failure and healthy control subjects. Pholasin-enhanced chemiluminescence was measured and the percent decrease in light signal following addition of platelets (normalized for platelet count) was taken as an index of platelet O2− scavenging capacity. Data are shown for platelets from heart failure subjects (n= 16; open bar) and healthy controls (n= 19; solid bar). ***P &lt; 0.0005 vs.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D956A-FD3D-4C6D-94DF-C5B7CD9AD6B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r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r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91, Issue 4, 1 September 2011, Pages 625–631,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Basal and stimulated NOS activity, and serine-239 phosphorylation of VASP, in platelets from heart failure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190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91, Issue 4, 1 September 2011, Pages 625–631,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Basal and stimulated platelet O</a:t>
            </a:r>
            <a:r>
              <a:rPr lang="en-US" altLang="en-US" b="0" baseline="-25000"/>
              <a:t>2</a:t>
            </a:r>
            <a:r>
              <a:rPr lang="en-US" altLang="en-US" b="0" baseline="30000"/>
              <a:t>−</a:t>
            </a:r>
            <a:r>
              <a:rPr lang="en-US" altLang="en-US" b="0"/>
              <a:t> production in heart failure and healthy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5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91, Issue 4, 1 September 2011, Pages 625–631,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O</a:t>
            </a:r>
            <a:r>
              <a:rPr lang="en-US" altLang="en-US" b="0" baseline="-25000"/>
              <a:t>2</a:t>
            </a:r>
            <a:r>
              <a:rPr lang="en-US" altLang="en-US" b="0" baseline="30000"/>
              <a:t>−</a:t>
            </a:r>
            <a:r>
              <a:rPr lang="en-US" altLang="en-US" b="0"/>
              <a:t> scavenging capacity of platelets from heart failure and healthy control subjects.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Basal and stimulated NOS activity, and serine-239 phosphorylation of VASP, in platelets from heart failure ...</vt:lpstr>
      <vt:lpstr>Figure 2 Basal and stimulated platelet O2− production in heart failure and healthy control ...</vt:lpstr>
      <vt:lpstr>Figure 3 O2− scavenging capacity of platelets from heart failure and healthy control subjects.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2024-04-26T22:45:12Z</dcterms:modified>
</cp:coreProperties>
</file>