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35BC4-9F8B-4212-B6E9-0D83FB00D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273BA-9D26-480E-B954-128530E51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2FE10-59B3-4859-B7C0-6E963C3A03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2024-04-26T06:49:46Z</dcterms:modified>
</cp:coreProperties>
</file>