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077B1-0463-4245-BC9A-D9FFA78EB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E9768-D96B-43C8-8AA7-F61F63EA6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5DAFF4-590E-4C0F-B4A8-842AD40D4B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2024-04-26T00:54:19Z</dcterms:modified>
</cp:coreProperties>
</file>