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F2636-848D-49D3-A065-6D8DCF4BCC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DD1A78-72F6-4026-8600-DE0860CE28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D66A63-106F-408E-B61B-59B0D04FCD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2024-04-26T04:54:49Z</dcterms:modified>
</cp:coreProperties>
</file>