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1CF2FF6-F53D-45FE-83D6-2F87AEB95C6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5000A2-EBC0-4360-8DF3-75004075164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Mean petiole characteristics (length, basal diameter, Young's elastic modulus and dry mass) of the tallest leaves on the parent rosette for plants of ten genotypes of Potentilla reptans subjected to spectral shading and mechanical stress treatments. Only treatment means are shown for which the data from the ten genotypes were combined. Bars indicate standard errors (n=10, for the number of genotypes). Further statistical analysis is provided in Table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Annals of Botany Company.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B73247-D398-45EE-9879-6FF0DC0FFA0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ob/mcl23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Bot</a:t>
            </a:r>
            <a:r>
              <a:rPr lang="en-US" altLang="en-US" sz="1000">
                <a:solidFill>
                  <a:srgbClr val="333333"/>
                </a:solidFill>
              </a:rPr>
              <a:t>, Volume 99, Issue 1, 1 January 2007, Pages 121–130, </a:t>
            </a:r>
            <a:r>
              <a:rPr lang="en-US" altLang="en-US" sz="1000">
                <a:solidFill>
                  <a:srgbClr val="333333"/>
                </a:solidFill>
                <a:hlinkClick r:id="rId3"/>
              </a:rPr>
              <a:t>https://doi.org/10.1093/aob/mcl230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Mean petiole characteristics (length, basal diameter, Young's elastic modulus and dry mass) of the tallest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Mean petiole characteristics (length, basal diameter, Young's elastic modulus and dry mass) of the tallest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2024-09-21T00:38:03Z</dcterms:modified>
</cp:coreProperties>
</file>