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6765F-AE6F-4D81-9577-E396A57B04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4049D-80FB-4C84-823F-0322F5F305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415A6-246C-4C7F-AD6B-5DB41D5C79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2024-09-20T17:26:33Z</dcterms:modified>
</cp:coreProperties>
</file>