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B2EA8-C135-4793-85EB-23742FE729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FEA23-434F-486E-B75D-882909DB76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D9AEE-4A42-45F4-85B9-DF316002F4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2024-09-18T22:30:03Z</dcterms:modified>
</cp:coreProperties>
</file>