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A1B1B5-BAE5-4B62-8870-B2A42E153F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D499EA-3356-4418-9BBD-D3C4D36FA9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731DEA-5F90-4625-AE08-6504E1AEF7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2024-05-08T23:41:39Z</dcterms:modified>
</cp:coreProperties>
</file>