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3AF00-2949-4287-97AE-B638ED8D0C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B2B23-B413-4E74-B390-DD292BE8AB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Subspace iteration on a $50\times 50$ random matrix is displayed. The outermost curve represents the boundary of the $\epsilon$-pseudospectrum of this matrix for $\epsilon = 1$, while each $+$ represents an eigenvalue. The $\epsilon$-pseudospectrum for the restricted problem $F_{S_k}$ is shown with dotted, dashed and solid inner curves for $k = 2, 4, 6$, respectively. The asterisks mark the rightmost points for these restricted problems.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progress of the algorithm on the wing example $Q$ for $\epsilon = 10^{-0.8}$ is shown. The eigenvalues are marked with dots, and the iterates of the algorithm are marked with asterisks. The outermost solid curve corresponds to the boundary of ${\it\Lambda}_{\epsilon}(Q)$ for $\epsilon = 10^{-0.8}$, whereas the inner dotted curves represent the boundary of this $\epsilon$-pseudospectrum when the domain of the map $v \mapsto Qv$ is restricted to one- and two-dimensional subspaces.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is depicted on the butterfly example with $\epsilon = 0.08$. Once again, the eigenvalues and the iterates of the algorithm are marked with dots and asterisks, respectively. The outermost solid curve corresponds to the boundary of the $\epsilon$-pseudospectrum. The dotted curve and dashed dotted curve represent the $\epsilon$-pseudospectrum when the domain is restricted to a one-dimensional subspace and a three-dimensional subspace just a few iterations before termination.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on the butterfly example with $\epsilon = 0.2$ is depicted for various choices of weights. The eigenvalues and the iterates are marked with dots and asterisks, respectively. The solid curve is the boundary of the $\epsilon$-pseudospectrum. Weights are as follows: (top left)$[1 \; 1 \; 1\; 1\; 1]$; (top right)$[1 \; 1 \; 1\; 1\; \infty]$; (bottom left)$[1 \; 1 \; 1\; \infty \; \infty ]$; (bottom right)$[1 \; 1 \; \infty \; \infty \; \infty ]$.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progress of the algorithm on delay example (6.1) for $\epsilon = 0.45$ is shown, when initiating at the origin. The iterates are marked with asterisks, the eigenvalues are indicated by dots, whereas the solid curve corresponds to the boundary of the $\epsilon$-pseudospectrum. The dashed vertical line represents the points with real part equal to the computed $\epsilon$-pseudospectral abscissa.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A41DB-55C3-4640-A7DC-6C2F1263DED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58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Subspace iteration on a $50\times 50$ random matrix is displayed. The outermost curve represents the boundary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15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progress of the algorithm on the wing example $Q$ for $\epsilon = 10^{-0.8}$ is shown. The eigenvalues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9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The algorithm is depicted on the butterfly example with $\epsilon = 0.08$. Once again, the eigenvalues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54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The algorithm on the butterfly example with $\epsilon = 0.2$ is depicted for various choices of weights.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43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The progress of the algorithm on delay example (6.1) for $\epsilon = 0.45$ is shown, when initiating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96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17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Slide 1</vt:lpstr>
      <vt:lpstr>Fig. 1. Subspace iteration on a $50\times 50$ random matrix is displayed. The outermost curve represents the boundary ...</vt:lpstr>
      <vt:lpstr>Fig. 2. The progress of the algorithm on the wing example $Q$ for $\epsilon = 10^{-0.8}$ is shown. The eigenvalues ...</vt:lpstr>
      <vt:lpstr>Fig. 3. The algorithm is depicted on the butterfly example with $\epsilon = 0.08$. Once again, the eigenvalues and ...</vt:lpstr>
      <vt:lpstr>Fig. 4. The algorithm on the butterfly example with $\epsilon = 0.2$ is depicted for various choices of weights. The ...</vt:lpstr>
      <vt:lpstr>Fig. 5. The progress of the algorithm on delay example (6.1) for $\epsilon = 0.45$ is shown, when initiating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2024-05-10T08:53:30Z</dcterms:modified>
</cp:coreProperties>
</file>