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0A9831-6D1F-4210-8A11-DCBB24BD54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03BCEE-93B4-4E90-B463-8E9BEE8409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2017. Published by Oxford University Press on behalf of the Institute of Mathematics and its Applications.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6126B-9E80-4D01-8379-26C6D10D78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Subspace iteration on a $50\times 50$ random matrix is displayed. The outermost curve represents the boundary of the $\epsilon$-pseudospectrum of this matrix for $\epsilon = 1$, while each $+$ represents an eigenvalue. The $\epsilon$-pseudospectrum for the restricted problem $F_{S_k}$ is shown with dotted, dashed and solid inner curves for $k = 2, 4, 6$, respectively. The asterisks mark the rightmost points for these restricted problems.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2017. Published by Oxford University Press on behalf of the Institute of Mathematics and its Applications.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6126B-9E80-4D01-8379-26C6D10D7816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algorithm on the butterfly example with $\epsilon = 0.2$ is depicted for various choices of weights. The eigenvalues and the iterates are marked with dots and asterisks, respectively. The solid curve is the boundary of the $\epsilon$-pseudospectrum. Weights are as follows: (top left)$[1 \; 1 \; 1\; 1\; 1]$; (top right)$[1 \; 1 \; 1\; 1\; \infty]$; (bottom left)$[1 \; 1 \; 1\; \infty \; \infty ]$; (bottom right)$[1 \; 1 \; \infty \; \infty \; \infty ]$.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2017. Published by Oxford University Press on behalf of the Institute of Mathematics and its Applications.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6126B-9E80-4D01-8379-26C6D10D7816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progress of the algorithm on delay example (6.1) for $\epsilon = 0.45$ is shown, when initiating at the origin. The iterates are marked with asterisks, the eigenvalues are indicated by dots, whereas the solid curve corresponds to the boundary of the $\epsilon$-pseudospectrum. The dashed vertical line represents the points with real part equal to the computed $\epsilon$-pseudospectral abscissa.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2017. Published by Oxford University Press on behalf of the Institute of Mathematics and its Applications.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6126B-9E80-4D01-8379-26C6D10D7816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progress of the algorithm on the wing example $Q$ for $\epsilon = 10^{-0.8}$ is shown. The eigenvalues are marked with dots, and the iterates of the algorithm are marked with asterisks. The outermost solid curve corresponds to the boundary of ${\it\Lambda}_{\epsilon}(Q)$ for $\epsilon = 10^{-0.8}$, whereas the inner dotted curves represent the boundary of this $\epsilon$-pseudospectrum when the domain of the map $v \mapsto Qv$ is restricted to one- and two-dimensional subspaces.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2017. Published by Oxford University Press on behalf of the Institute of Mathematics and its Applications.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6126B-9E80-4D01-8379-26C6D10D7816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algorithm is depicted on the butterfly example with $\epsilon = 0.08$. Once again, the eigenvalues and the iterates of the algorithm are marked with dots and asterisks, respectively. The outermost solid curve corresponds to the boundary of the $\epsilon$-pseudospectrum. The dotted curve and dashed dotted curve represent the $\epsilon$-pseudospectrum when the domain is restricted to a one-dimensional subspace and a three-dimensional subspace just a few iterations before termination.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2017. Published by Oxford University Press on behalf of the Institute of Mathematics and its Applications.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6126B-9E80-4D01-8379-26C6D10D7816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manum/drw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manum/drw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imanum/drw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imanum/drw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imanum/drw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imanum/drw06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IMA J Numer Anal</a:t>
            </a:r>
            <a:r>
              <a:rPr lang="en-US" altLang="en-US" sz="1000">
                <a:solidFill>
                  <a:srgbClr val="333333"/>
                </a:solidFill>
              </a:rPr>
              <a:t>, Volume 37, Issue 4, October 2017, Pages 1831–1863,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https://doi.org/10.1093/imanum/drw065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68500" y="1371600"/>
            <a:ext cx="521581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IMA J Numer Anal</a:t>
            </a:r>
            <a:r>
              <a:rPr lang="en-US" altLang="en-US" sz="1000">
                <a:solidFill>
                  <a:srgbClr val="333333"/>
                </a:solidFill>
              </a:rPr>
              <a:t>, Volume 37, Issue 4, October 2017, Pages 1831–1863,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https://doi.org/10.1093/imanum/drw065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Subspace iteration on a $50\times 50$ random matrix is displayed. The outermost curve represents the boundary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39900" y="1371600"/>
            <a:ext cx="566156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IMA J Numer Anal</a:t>
            </a:r>
            <a:r>
              <a:rPr lang="en-US" altLang="en-US" sz="1000">
                <a:solidFill>
                  <a:srgbClr val="333333"/>
                </a:solidFill>
              </a:rPr>
              <a:t>, Volume 37, Issue 4, October 2017, Pages 1831–1863,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https://doi.org/10.1093/imanum/drw065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The algorithm on the butterfly example with $\epsilon = 0.2$ is depicted for various choices of weights.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76400" y="1371600"/>
            <a:ext cx="578439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IMA J Numer Anal</a:t>
            </a:r>
            <a:r>
              <a:rPr lang="en-US" altLang="en-US" sz="1000">
                <a:solidFill>
                  <a:srgbClr val="333333"/>
                </a:solidFill>
              </a:rPr>
              <a:t>, Volume 37, Issue 4, October 2017, Pages 1831–1863,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https://doi.org/10.1093/imanum/drw065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5. </a:t>
            </a:r>
            <a:r>
              <a:rPr lang="en-US" altLang="en-US" b="0"/>
              <a:t>The progress of the algorithm on delay example (6.1) for $\epsilon = 0.45$ is shown, when initiating at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01800" y="1371600"/>
            <a:ext cx="572967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IMA J Numer Anal</a:t>
            </a:r>
            <a:r>
              <a:rPr lang="en-US" altLang="en-US" sz="1000">
                <a:solidFill>
                  <a:srgbClr val="333333"/>
                </a:solidFill>
              </a:rPr>
              <a:t>, Volume 37, Issue 4, October 2017, Pages 1831–1863,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https://doi.org/10.1093/imanum/drw065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The progress of the algorithm on the wing example $Q$ for $\epsilon = 10^{-0.8}$ is shown. The eigenvalues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803400" y="1371600"/>
            <a:ext cx="552931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IMA J Numer Anal</a:t>
            </a:r>
            <a:r>
              <a:rPr lang="en-US" altLang="en-US" sz="1000">
                <a:solidFill>
                  <a:srgbClr val="333333"/>
                </a:solidFill>
              </a:rPr>
              <a:t>, Volume 37, Issue 4, October 2017, Pages 1831–1863,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https://doi.org/10.1093/imanum/drw065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The algorithm is depicted on the butterfly example with $\epsilon = 0.08$. Once again, the eigenvalues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39900" y="1371600"/>
            <a:ext cx="567549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17</Paragraphs>
  <Slides>6</Slides>
  <Notes>6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7">
      <vt:lpstr>13_Office Theme</vt:lpstr>
      <vt:lpstr>Slide 1</vt:lpstr>
      <vt:lpstr>Fig. 1. Subspace iteration on a $50\times 50$ random matrix is displayed. The outermost curve represents the boundary ...</vt:lpstr>
      <vt:lpstr>Fig. 4. The algorithm on the butterfly example with $\epsilon = 0.2$ is depicted for various choices of weights. The ...</vt:lpstr>
      <vt:lpstr>Fig. 5. The progress of the algorithm on delay example (6.1) for $\epsilon = 0.45$ is shown, when initiating at the ...</vt:lpstr>
      <vt:lpstr>Fig. 2. The progress of the algorithm on the wing example $Q$ for $\epsilon = 10^{-0.8}$ is shown. The eigenvalues ...</vt:lpstr>
      <vt:lpstr>Fig. 3. The algorithm is depicted on the butterfly example with $\epsilon = 0.08$. Once again, the eigenvalues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2024-09-21T03:57:20Z</dcterms:modified>
</cp:coreProperties>
</file>