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11FD24-D234-42E1-B94A-D01E3CD77A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7EF00F-2C6A-45A5-9288-3A3B0FEA7A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Residual disease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2015.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D5CEE6-FABE-4CC7-81E4-4C8655FE8B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v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2015, Issue 51, May 2015, Pages 51–55,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Residual disease trials.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Residual disease trials.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2024-04-26T16:39:13Z</dcterms:modified>
</cp:coreProperties>
</file>