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DB4D46-066E-406C-B33E-69B4E0B330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6AA1B-8118-46CF-A0AB-70788B15A1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Anatomical ROIs in the hemispheric WM for the CB and the SLF II in 4 (1–4) representative coronal T1-weighted sections of one representative brain of an individual that participated in the study displayed in the rostrocaudal dimension. The T1-weighted midsagittal section in the left upper corner indicates the levels of the coronal slices. The identical T1-weighted midsagittal section in the right upper corner shows the extent of the CB region of interest in the rostrocaudal dimension. The anatomical ROIs are color coded, that is, CB is red and SLF II is green. The orange/yellow areas indicate regions where the control group has significantly higher FA values than the ADHD group. ACC/CB, CB within the anterior part of the cingulate gyrus; L, left;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90D74C-BCCC-4843-8E94-79CF3AB02D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1210–1220, </a:t>
            </a:r>
            <a:r>
              <a:rPr lang="en-US" altLang="en-US" sz="1000">
                <a:solidFill>
                  <a:srgbClr val="333333"/>
                </a:solidFill>
                <a:hlinkClick r:id="rId3"/>
              </a:rPr>
              <a:t>https://doi.org/10.1093/cercor/bhm156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Anatomical ROIs in the hemispheric WM for the CB and the SLF II in 4 (1–4) representative coronal T1-weighted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Anatomical ROIs in the hemispheric WM for the CB and the SLF II in 4 (1–4) representative coronal T1-weighted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2024-04-26T06:59:23Z</dcterms:modified>
</cp:coreProperties>
</file>