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929BAF-D8A3-4E4B-80FC-0DA0F02B47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7C2AD6-00A2-473B-B56F-813D41F7C6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Microbiological findings in cohort and general practice presentation cases in the second Study of Infectious Intestinal Disease in the Community.
 Abbreviations: GP, general practice; STEC, Shiga toxin-producing Escherichia coli.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email:journals.permissions@oup.com.This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54168-8AC8-4E88-93FA-D4B3D78775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Microbiological findings among community cases of infectious intestinal disease in the Infectious Intestinal Disease Study in England and the second Study of Infectious Intestinal Disease in the Community.
 Abbreviations: IID1, Infectious Intestinal Disease Study in England; IID2, second Study of Infectious Intestinal Disease in the Community; STEC, Shiga toxin-producing Escherichia coli.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email:journals.permissions@oup.com.This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54168-8AC8-4E88-93FA-D4B3D78775A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Microbiological findings among infectious intestinal disease cases presenting to general practice in the Infectious Intestinal Disease Study in England and the second Study of Infectious Intestinal Disease in the Community.
 Abbreviations: IID1, Infectious Intestinal Disease Study in England; IID2, second Study of Infectious Intestinal Disease in the Community; STEC, Shiga toxin-producing Escherichia coli.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email:journals.permissions@oup.com.This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54168-8AC8-4E88-93FA-D4B3D78775A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Percentage of specimens testing positive for different organisms among community and general practice cases for patients aged 5 years in the IID1 and IID2 studies, England.
 Abbreviations: GP, general practice; IID1, Infectious Intestinal Disease Study in England; IID2, second Study of Infectious Intestinal Disease in the Community; STEC, Shiga toxin-producing Escherichia coli.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email:journals.permissions@oup.com.This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54168-8AC8-4E88-93FA-D4B3D78775A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Detection of bacteria, viruses, and protozoa among infectious intestinal disease cases for patients &lt;5 years and ≥5 years of age in Infectious Intestinal Disease Study in England and the second Study of Infectious Intestinal Disease in the Community, England.
 Abbreviations: GP, general practice; IID1, Infectious Intestinal Disease Study in England; IID2, second Study of Infectious Intestinal Disease in the Community.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email:journals.permissions@oup.com.This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54168-8AC8-4E88-93FA-D4B3D78775A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s0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id/cis0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id/cis0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id/cis02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id/cis02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54, Issue 9, 1 May 2012, Pages 1275–1286, </a:t>
            </a:r>
            <a:r>
              <a:rPr lang="en-US" altLang="en-US" sz="1000">
                <a:solidFill>
                  <a:srgbClr val="333333"/>
                </a:solidFill>
                <a:hlinkClick r:id="rId3"/>
              </a:rPr>
              <a:t>https://doi.org/10.1093/cid/cis028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Microbiological findings in cohort and general practice presentation cases in the second Study of Infectious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54, Issue 9, 1 May 2012, Pages 1275–1286, </a:t>
            </a:r>
            <a:r>
              <a:rPr lang="en-US" altLang="en-US" sz="1000">
                <a:solidFill>
                  <a:srgbClr val="333333"/>
                </a:solidFill>
                <a:hlinkClick r:id="rId3"/>
              </a:rPr>
              <a:t>https://doi.org/10.1093/cid/cis028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Microbiological findings among community cases of infectious intestinal disease in the Infectious Intestinal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54, Issue 9, 1 May 2012, Pages 1275–1286, </a:t>
            </a:r>
            <a:r>
              <a:rPr lang="en-US" altLang="en-US" sz="1000">
                <a:solidFill>
                  <a:srgbClr val="333333"/>
                </a:solidFill>
                <a:hlinkClick r:id="rId3"/>
              </a:rPr>
              <a:t>https://doi.org/10.1093/cid/cis028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Microbiological findings among infectious intestinal disease cases presenting to general practice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54, Issue 9, 1 May 2012, Pages 1275–1286, </a:t>
            </a:r>
            <a:r>
              <a:rPr lang="en-US" altLang="en-US" sz="1000">
                <a:solidFill>
                  <a:srgbClr val="333333"/>
                </a:solidFill>
                <a:hlinkClick r:id="rId3"/>
              </a:rPr>
              <a:t>https://doi.org/10.1093/cid/cis028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Percentage of specimens testing positive for different organisms among community and general practice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54, Issue 9, 1 May 2012, Pages 1275–1286, </a:t>
            </a:r>
            <a:r>
              <a:rPr lang="en-US" altLang="en-US" sz="1000">
                <a:solidFill>
                  <a:srgbClr val="333333"/>
                </a:solidFill>
                <a:hlinkClick r:id="rId3"/>
              </a:rPr>
              <a:t>https://doi.org/10.1093/cid/cis028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Detection of bacteria, viruses, and protozoa among infectious intestinal disease cases for patients &lt;5 years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Microbiological findings in cohort and general practice presentation cases in the second Study of Infectious ...</vt:lpstr>
      <vt:lpstr>Figure 2. Microbiological findings among community cases of infectious intestinal disease in the Infectious Intestinal ...</vt:lpstr>
      <vt:lpstr>Figure 3. Microbiological findings among infectious intestinal disease cases presenting to general practice in the ...</vt:lpstr>
      <vt:lpstr>Figure 4. A, Percentage of specimens testing positive for different organisms among community and general practice ...</vt:lpstr>
      <vt:lpstr>Figure 5. Detection of bacteria, viruses, and protozoa among infectious intestinal disease cases for patients &lt;5 years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2024-04-26T06:24:56Z</dcterms:modified>
</cp:coreProperties>
</file>