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D28C6-F6D5-4AC1-A366-044D9C03E6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4FB59A-F0BE-40F2-ABF2-F62FA1DDDD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Cellular composition of the upper layer heterotopia. (A) Immunostaining for the NMDA receptor in a coronal section from a P7 rat treated with muscimol. Note disorganization of cortical layers (A1, A2) and the presence of pyramidal neurons with atypical morphology (inset in A2) as compared with the untreated contralateral hemisphere (A3). Arrows in insets mark orientation of pyramidal neurons. Immunostaining for GABA (B) demonstrates the presence of GABAergic interneurons in heterotopic cortex of muscimol-treated P7 rat (B1, B2) and normal cell distribution in contralateral control cortex (B3). Immunostaining for the astrocytic marker GFAP in a muscimol-treated P7 rat (C) shows the typical pattern of expression along the glia limitans, which underlines the pia mater, but no proliferative astrocytes in the heterotopia (C1, C2). Contralateral cortex of the same animal reveals normal GFAP-staining pattern (C3). Scale bars in A–C correspond to 200 μm, and scale bars in insets correspond to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9142F2-9343-4CE2-951F-6E52E7A72F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138–148, </a:t>
            </a:r>
            <a:r>
              <a:rPr lang="en-US" altLang="en-US" sz="1000">
                <a:solidFill>
                  <a:srgbClr val="333333"/>
                </a:solidFill>
                <a:hlinkClick r:id="rId3"/>
              </a:rPr>
              <a:t>https://doi.org/10.1093/cercor/bhj135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Cellular composition of the upper layer heterotopia. (A) Immunostaining for the NMDA receptor in a coronal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Cellular composition of the upper layer heterotopia. (A) Immunostaining for the NMDA receptor in a coronal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2024-04-27T03:45:00Z</dcterms:modified>
</cp:coreProperties>
</file>