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B1456F-F420-4D49-A38A-1EB045E63B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921E6-DE91-4FCB-B800-81B6AC7475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790EC7-E966-40CD-A7CE-42B757DB25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2024-04-26T08:41:15Z</dcterms:modified>
</cp:coreProperties>
</file>