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75097-77CB-47F4-8009-13E707B504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F47FF-E17F-48BD-AC52-946CAA6C54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relative cerebellar volume (rCV as a % of total brain volume) and lifelong intensity of practice (hours per day averaged over years of practice) for the male musician group. Bivariate Pearson correlation analysis revealed a significant positive correlation between the variables (r = 0.595, P = 0.001, two-tailed).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0692F9-0046-4AB7-B6E9-43C9367D4C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9.9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9, September 2003, Pages 943–949,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https://doi.org/10.1093/cercor/13.9.943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The relationship between relative cerebellar volume (rCV as a % of total brain volume) and lifelong intensity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The relationship between relative cerebellar volume (rCV as a % of total brain volume) and lifelong intensity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2024-04-26T01:36:29Z</dcterms:modified>
</cp:coreProperties>
</file>