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812FF-6B03-4D5E-9CF0-9975F2B5F5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CFD5B-D3A3-4E1C-AFDC-BE6ADC49C6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classification accuracy for Analysis 2: decoding figure-ground organization. Mean classification accuracy of SVM classifiers across subjects for each ROI. Classifiers were trained to discriminate voxel responses to objects presented at position 1 versus objects at positions 2 (i.e., R1 + G1 vs. R2 + G2) and tested on voxel responses to the same stimulus classes from independent test runs. Error bars represent between-subjects' standard error (n = 10 subjects). The asterisks indicate significance on a one-tailed t-test relative to chance (*P &lt; 0.05, one-tailed).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339BF-EFFA-402A-B931-8B416CF2B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1997–2005,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Mean classification accuracy for Analysis 2: decoding figure-ground organization. Mean classification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Mean classification accuracy for Analysis 2: decoding figure-ground organization. Mean classification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2024-04-27T02:08:17Z</dcterms:modified>
</cp:coreProperties>
</file>