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90EE84-D2C5-4377-A9FE-30EC8DE2AB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B2E3EE-97BA-48FD-A316-0D71A30A2E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prefrontal cortical NE or DA depletion on DA (upper panel) and NE (lower panel) outflow in the mpFC of rats (n = 7 per group) exposed to 240 min of restraint. Results are expressed as percent changes (means ± standard error) from basal values. Statistical analyses were performed on raw data. *P &lt; 0.05 from the basal values. #P &lt; 0.05 in comparison with the corresponding time point of Sham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252518-C06F-4E60-A633-AA255FFE7C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2007, Pages 2796–2804,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Effects of prefrontal cortical NE or DA depletion on DA (upper panel) and NE (lower panel) outflow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Effects of prefrontal cortical NE or DA depletion on DA (upper panel) and NE (lower panel) outflow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2024-04-26T22:27:49Z</dcterms:modified>
</cp:coreProperties>
</file>