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E4E967-1C67-41A4-BFC8-C6E2C95EA2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285D9-8614-4794-8DB2-F609D99EA2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showing the correlation between PSA response to previous AA treatment and PSA response to subsequent docetaxel treatment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3D77C7-F9AC-4C7F-8601-F772BA1533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v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45, Issue 8, August 2015, Pages 774–779,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https://doi.org/10.1093/jjco/hyv070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Scatter plot showing the correlation between PSA response to previous AA treatment and PSA response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Scatter plot showing the correlation between PSA response to previous AA treatment and PSA response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2024-04-26T10:55:31Z</dcterms:modified>
</cp:coreProperties>
</file>