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6FA6E-844E-4BB8-AE1C-9A17F0C032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208304-29EF-42DF-80ED-C73DB397C5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Layers of music in film (greyed areas indicate liminal spaces)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35382-1832-40FC-BFCC-916F83AE15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Pl.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Emphasizing the feminine in Saving Private Ryan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35382-1832-40FC-BFCC-916F83AE156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l/gcq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l/gcq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 Lett</a:t>
            </a:r>
            <a:r>
              <a:rPr lang="en-US" altLang="en-US" sz="1000">
                <a:solidFill>
                  <a:srgbClr val="333333"/>
                </a:solidFill>
              </a:rPr>
              <a:t>, Volume 91, Issue 2, May 2010, Pages 224–244,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https://doi.org/10.1093/ml/gcq019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Layers of music in film (greyed areas indicate liminal spaces)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449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 Lett</a:t>
            </a:r>
            <a:r>
              <a:rPr lang="en-US" altLang="en-US" sz="1000">
                <a:solidFill>
                  <a:srgbClr val="333333"/>
                </a:solidFill>
              </a:rPr>
              <a:t>, Volume 91, Issue 2, May 2010, Pages 224–244,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https://doi.org/10.1093/ml/gcq019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Pl. 1. </a:t>
            </a:r>
            <a:r>
              <a:rPr lang="en-US" altLang="en-US" b="0"/>
              <a:t>Emphasizing the feminine in Saving Private Ryan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63900" y="1371600"/>
            <a:ext cx="26037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Layers of music in film (greyed areas indicate liminal spaces)
</vt:lpstr>
      <vt:lpstr>Pl. 1. Emphasizing the feminine in Saving Private Ryan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2024-04-26T17:06:36Z</dcterms:modified>
</cp:coreProperties>
</file>