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BC5AFC5-69B1-4B47-A8B9-90F61692778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1ED3E0-225E-43AE-99F2-5989FA96868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Ideational Influences on Policy Change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Studies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845C5B1-003D-45A2-82FF-E27EA09756B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Turkey's Total Development Assistance. Source: Turkish International Cooperation and Development Agency, TIKA Annual Reports 2004–2010 and Parlak (2007:74 and 79)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Studies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845C5B1-003D-45A2-82FF-E27EA09756B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Turkey's Total Development Assistance by Regions. Source: Turkish International Cooperation and Development Agency, TIKA Annual Reports 2004–2010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Studies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845C5B1-003D-45A2-82FF-E27EA09756B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Turkey's Exports by Regions, 1990–2010.
Source: Ministry of Economy, Trade Statistics by Countries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Studies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845C5B1-003D-45A2-82FF-E27EA09756B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Turkey's Imports by Regions, 1990–2010. Source: Ministry of Economy, Trade Statistics by Countries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Studies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845C5B1-003D-45A2-82FF-E27EA09756B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fpa.12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fpa.12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fpa.12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fpa.12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fpa.12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Foreign Policy Anal</a:t>
            </a:r>
            <a:r>
              <a:rPr lang="en-US" altLang="en-US" sz="1000">
                <a:solidFill>
                  <a:srgbClr val="333333"/>
                </a:solidFill>
              </a:rPr>
              <a:t>, Volume 11, Issue 2, April 2015, Pages 173–193,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https://doi.org/10.1111/fpa.12031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Ideational Influences on Policy Change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472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Foreign Policy Anal</a:t>
            </a:r>
            <a:r>
              <a:rPr lang="en-US" altLang="en-US" sz="1000">
                <a:solidFill>
                  <a:srgbClr val="333333"/>
                </a:solidFill>
              </a:rPr>
              <a:t>, Volume 11, Issue 2, April 2015, Pages 173–193,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https://doi.org/10.1111/fpa.12031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Turkey's Total Development Assistance. Source: Turkish International Cooperation and Development Agency, TIKA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222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Foreign Policy Anal</a:t>
            </a:r>
            <a:r>
              <a:rPr lang="en-US" altLang="en-US" sz="1000">
                <a:solidFill>
                  <a:srgbClr val="333333"/>
                </a:solidFill>
              </a:rPr>
              <a:t>, Volume 11, Issue 2, April 2015, Pages 173–193,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https://doi.org/10.1111/fpa.12031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Turkey's Total Development Assistance by Regions. Source: Turkish International Cooperation and Development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826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Foreign Policy Anal</a:t>
            </a:r>
            <a:r>
              <a:rPr lang="en-US" altLang="en-US" sz="1000">
                <a:solidFill>
                  <a:srgbClr val="333333"/>
                </a:solidFill>
              </a:rPr>
              <a:t>, Volume 11, Issue 2, April 2015, Pages 173–193,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https://doi.org/10.1111/fpa.12031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Turkey's Exports by Regions, 1990–2010.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934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Foreign Policy Anal</a:t>
            </a:r>
            <a:r>
              <a:rPr lang="en-US" altLang="en-US" sz="1000">
                <a:solidFill>
                  <a:srgbClr val="333333"/>
                </a:solidFill>
              </a:rPr>
              <a:t>, Volume 11, Issue 2, April 2015, Pages 173–193,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https://doi.org/10.1111/fpa.12031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Turkey's Imports by Regions, 1990–2010. Source: Ministry of Economy, Trade Statistics by Countries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934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Ideational Influences on Policy Change
</vt:lpstr>
      <vt:lpstr>Figure 2 Turkey's Total Development Assistance. Source: Turkish International Cooperation and Development Agency, TIKA ...</vt:lpstr>
      <vt:lpstr>Figure 3 Turkey's Total Development Assistance by Regions. Source: Turkish International Cooperation and Development ...</vt:lpstr>
      <vt:lpstr>Figure 4 Turkey's Exports by Regions, 1990–2010.
</vt:lpstr>
      <vt:lpstr>Figure 5 Turkey's Imports by Regions, 1990–2010. Source: Ministry of Economy, Trade Statistics by Countries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2024-04-27T02:19:50Z</dcterms:modified>
</cp:coreProperties>
</file>