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1B5890-BBCB-4FC9-B06A-E2348DDC2A2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E504B0-2DF4-4FF0-9538-00B0995BC16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lFCD patterns. Average lFCD strength across subjects showing brain areas with higher lFCD than the whole brain average (pipeline 1), superimposed on axial (top row), sagittal (middle row), and coronal (bottom row) views of cortical and subcortical GM template developed using the HCP structural scans.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2015. This work is written by (a) US Government employee(s) and is in the public domain in the US.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291C2B-8E47-4E71-84BA-BA260F2CA88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1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7, July 2016, Pages 3249–3259, </a:t>
            </a:r>
            <a:r>
              <a:rPr lang="en-US" altLang="en-US" sz="1000">
                <a:solidFill>
                  <a:srgbClr val="333333"/>
                </a:solidFill>
                <a:hlinkClick r:id="rId3"/>
              </a:rPr>
              <a:t>https://doi.org/10.1093/cercor/bhv171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lFCD patterns. Average lFCD strength across subjects showing brain areas with higher lFCD than the whole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lFCD patterns. Average lFCD strength across subjects showing brain areas with higher lFCD than the whole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2024-09-19T03:16:00Z</dcterms:modified>
</cp:coreProperties>
</file>