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2E9B6-2BCF-46E4-A6E3-96525596C4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E4BB92-9D25-40AF-A163-489E7FD0B8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plasma corticosterone concentration at either 0, 10, 30 or 60 min after initiation of 10 min of restraint on the first, third or seventh day of restraint stress (n = 5 rats per group). Vertical bars represent SEM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78D29C-5A56-49F7-9E93-B34FFD536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11, November 2005, Pages 1714–1722,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Mean plasma corticosterone concentration at either 0, 10, 30 or 60 min after initiation of 10 min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Mean plasma corticosterone concentration at either 0, 10, 30 or 60 min after initiation of 10 min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2024-04-26T15:04:56Z</dcterms:modified>
</cp:coreProperties>
</file>