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5F9A8-7D91-4EAC-B328-F14A7CA963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82315-BCC3-42D1-8F0D-B3210659E4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region of interest masks for a single representative subject: (A) forceps minor (green), cortico-spinal tract (purple), inferior frontal-occipital fasciculus (red), external capsule (yellow), sagittal stratum (blue); (B) anterior corona radiata (green), superior longitudinal fasciculus (red), posterior corona radiata (blue); (C) cingulum (red), corpus callosum body (blue), splenium (yellow), and genu (green) and forceps major (purple).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622B-5F60-42EB-8823-0268E2C0E7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domain scores (normalized z-scores) for the MTBI (white) and M/STBI (dark gray). Note that the light gray box around zero indicates 1 SEM around the control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622B-5F60-42EB-8823-0268E2C0E78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normalized FA for each ROI for the MTBI (green) and M/STBI (blue). Single asterisks indicate P &lt; 0.05, double asterisks indicate P &lt; 0.001 for the control group compared to either MTBI (M) or M/STBI (MS). Note that the light gray box around zero indicates 1SEM around the control mean. Abbreviations: ACR, PCR: anterior and posterior corona radiata, CST: corticospinal tracts, Cing: cingulum, fMin, fMaj: forceps minor and major, bCC, sCC, gCC: body, genu and splenium of the corpus callosum, IFO: inferior fronto-occipital fasciculus, SLF: superior longitudinal fasciculus, SS: sagittal stratum, ExtCap: external capsule. Note that white boxes on the colour-coded direction map indicate the target fibres but do not indicate the entire region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622B-5F60-42EB-8823-0268E2C0E78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normalized axial (λ∥) and radial (λ⊥) diffusivity for the MTBI (white bars) and M/STBI (dark gray bars). Single asterisks indicate P &lt; 0.05, double asterisks indicate P &lt; 0.01 either the MTBI or M/STBI was compared to controls. Note that the light gray box around zero indicates 1 SEM around the control mean. Abbreviations: SS: sagittal stratum, SLF: superior longitudinal fasciculus, CST: corticospinal tract.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622B-5F60-42EB-8823-0268E2C0E78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indicating the relationship between each normalized domain score (left: executive, middle: attention, right: memory) as a function of the number of ROIs with FA &lt;1 SD from the control mean. Controls are indicated by white dots, MTBI (gray dots), and M/STBI (black dots).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622B-5F60-42EB-8823-0268E2C0E78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m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m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m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m2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10, October 2007, Pages 2508–2519,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Example region of interest masks for a single representative subject: (A) forceps minor (green),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10, October 2007, Pages 2508–2519,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Mean domain scores (normalized z-scores) for the MTBI (white) and M/STBI (dark gray). Note that the 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35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10, October 2007, Pages 2508–2519,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Mean normalized FA for each ROI for the MTBI (green) and M/STBI (blue). Single asterisks indicate P &lt; 0.05,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085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10, October 2007, Pages 2508–2519,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Mean normalized axial (λ</a:t>
            </a:r>
            <a:r>
              <a:rPr lang="en-US" altLang="en-US" b="0" baseline="-25000"/>
              <a:t>∥</a:t>
            </a:r>
            <a:r>
              <a:rPr lang="en-US" altLang="en-US" b="0"/>
              <a:t>) and radial (λ</a:t>
            </a:r>
            <a:r>
              <a:rPr lang="en-US" altLang="en-US" b="0" baseline="-25000"/>
              <a:t>⊥</a:t>
            </a:r>
            <a:r>
              <a:rPr lang="en-US" altLang="en-US" b="0"/>
              <a:t>) diffusivity for the MTBI (white bars)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7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10, October 2007, Pages 2508–2519,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Plots indicating the relationship between each normalized domain score (left: executive, middle: attention,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857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Example region of interest masks for a single representative subject: (A) forceps minor (green), ...</vt:lpstr>
      <vt:lpstr>Fig. 2 Mean domain scores (normalized z-scores) for the MTBI (white) and M/STBI (dark gray). Note that the light ...</vt:lpstr>
      <vt:lpstr>Fig. 3 Mean normalized FA for each ROI for the MTBI (green) and M/STBI (blue). Single asterisks indicate P &lt; 0.05, ...</vt:lpstr>
      <vt:lpstr>Fig. 4 Mean normalized axial (λ∥) and radial (λ⊥) diffusivity for the MTBI (white bars) and ...</vt:lpstr>
      <vt:lpstr>Fig. 5 Plots indicating the relationship between each normalized domain score (left: executive, middle: attention,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2024-04-26T11:25:56Z</dcterms:modified>
</cp:coreProperties>
</file>