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3A7628-9F13-40A3-852A-556AD35B515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622BB1-AD7F-43F4-8D05-A11FF88B4FF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Geographical distribution of basic constituent orders in languages across the world, adapted from Hammarström (2013) . Legend: SOV blue, SVO green, VSO red, VOS purple, NODOM gray, OVS yellow, OSV orange. (Colour online)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44D1DB-EA58-4E75-816B-9A3265BDE16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ole/lzw00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Journal of Language Evolution</a:t>
            </a:r>
            <a:r>
              <a:rPr lang="en-US" altLang="en-US" sz="1000">
                <a:solidFill>
                  <a:srgbClr val="333333"/>
                </a:solidFill>
              </a:rPr>
              <a:t>, Volume 1, Issue 1, January 2016, Pages 19–29,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https://doi.org/10.1093/jole/lzw002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Geographical distribution of basic constituent orders in languages across the world, adapted from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Geographical distribution of basic constituent orders in languages across the world, adapted from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2024-06-29T03:03:36Z</dcterms:modified>
</cp:coreProperties>
</file>