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55360-AE98-4501-8FE8-DB70DB7DC9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68566-F0DD-4CE7-A72C-24F6EFC7D6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SPIO+-CpG-CC DC migrate more efficiently in vivo when compared with SPIO+ DC according to cellular MRI. Either 3 × 105 or 1 × 106 UT, SPIO+, CpG-CC or SPIO+-CpG-CC DC were adoptively transferred into mice (n = 4). Two days post-adoptive transfer, mice were imaged using MRI. (A) Representative coronal images of a popliteal LN from each mouse are shown. Size bar = 0.5 mm. MR images were analyzed for (B) LN volumes, (C) signal void volumes and (D) FSL. Bars are means ± SE and are representative of two independent experiments. Data are significantly different from UT DC or SPIO+ DC if (asterisk) or (hash), respectively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2011.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B4F3A-F88C-400B-A7D9-B0278AD9C2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r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2012, Pages 29–41,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https://doi.org/10.1093/intimm/dxr095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SPIO</a:t>
            </a:r>
            <a:r>
              <a:rPr lang="en-US" altLang="en-US" b="0" baseline="30000"/>
              <a:t>+</a:t>
            </a:r>
            <a:r>
              <a:rPr lang="en-US" altLang="en-US" b="0"/>
              <a:t>-CpG-CC DC migrate more efficiently in vivo when compared with SPIO</a:t>
            </a:r>
            <a:r>
              <a:rPr lang="en-US" altLang="en-US" b="0" baseline="30000"/>
              <a:t>+</a:t>
            </a:r>
            <a:r>
              <a:rPr lang="en-US" altLang="en-US" b="0"/>
              <a:t> DC according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SPIO+-CpG-CC DC migrate more efficiently in vivo when compared with SPIO+ DC according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2024-04-26T02:38:18Z</dcterms:modified>
</cp:coreProperties>
</file>