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161FE2-880B-4CD5-B7C9-0549D6C2F6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CA8883-3BD4-43D4-98AC-9BAAE6640E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Example of the improved representation of relationships graph, indicating the similarity between the Pfam entries within a clan. This particular entry shows the relationship between the entries in the Glutaminase I clan (accession:CL0014). Each entry in the clan is a node in the graph and is represented as circle, with the diameter of the circle being proportional to the number of sequences in the full alignment. Nodes are connected (edges) based on the HHsearch results between the clan members, with the width of edges proportional to the E-value of the HHsearch similarity (E-values ≤ 0.01 are deemed significant). The clanviewer component has been included in the BioJS registry (http://biojs.io/d/clanviewer) and its code is freely available in github (https://github.com/ProteinsWebTeam/clanviewer). In this particular clan, there are three entries (ThuA (PF06283), GATaseI_like (PF07090) and Glyco_hydro_42M (PF08532)) that from a disconnected sub-cluster. DUF4159 (PF13709) is also unconnected to any other entry. However, these entries are included as part of this clan based on the structural similarities to other entries in the clan.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24616-69DE-4A3D-B99A-9FC41D2590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1344"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D1, 4 January 2016, Pages D279–D285, </a:t>
            </a:r>
            <a:r>
              <a:rPr lang="en-US" altLang="en-US" sz="1000">
                <a:solidFill>
                  <a:srgbClr val="333333"/>
                </a:solidFill>
                <a:hlinkClick r:id="rId3"/>
              </a:rPr>
              <a:t>https://doi.org/10.1093/nar/gkv1344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Example of the improved representation of relationships graph, indicating the similarity between the Pfam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501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Example of the improved representation of relationships graph, indicating the similarity between the Pfam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2024-04-27T03:11:53Z</dcterms:modified>
</cp:coreProperties>
</file>