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859CB4-D903-42D0-9A61-2B414312C5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EDC4CD-F93D-4D44-8B72-171ACCFF36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5EAFBD-3C13-4470-96C6-52E805F1A6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5EAFBD-3C13-4470-96C6-52E805F1A6F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ps/axp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jps/axp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61, Issue 1, March 2010, Pages 123–160,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https://doi.org/10.1093/bjps/axp014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61, Issue 1, March 2010, Pages 123–160,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https://doi.org/10.1093/bjps/axp014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992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</vt:lpstr>
      <vt:lpstr>Figure 2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2024-04-26T01:32:17Z</dcterms:modified>
</cp:coreProperties>
</file>